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</p:sldMasterIdLst>
  <p:sldIdLst>
    <p:sldId id="256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/>
          <a:srcRect l="3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2;p19"/>
          <p:cNvPicPr/>
          <p:nvPr/>
        </p:nvPicPr>
        <p:blipFill>
          <a:blip r:embed="rId3"/>
          <a:stretch/>
        </p:blipFill>
        <p:spPr>
          <a:xfrm rot="10800000" flipH="1">
            <a:off x="0" y="19224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" name="Google Shape;111;p20"/>
          <p:cNvPicPr/>
          <p:nvPr/>
        </p:nvPicPr>
        <p:blipFill>
          <a:blip r:embed="rId3"/>
          <a:srcRect l="659" r="5106" b="5177"/>
          <a:stretch/>
        </p:blipFill>
        <p:spPr>
          <a:xfrm rot="10800000">
            <a:off x="56880" y="0"/>
            <a:ext cx="9087120" cy="514332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112;p20"/>
          <p:cNvPicPr/>
          <p:nvPr/>
        </p:nvPicPr>
        <p:blipFill>
          <a:blip r:embed="rId4"/>
          <a:srcRect l="73197" t="14242" b="33519"/>
          <a:stretch/>
        </p:blipFill>
        <p:spPr>
          <a:xfrm rot="10800000">
            <a:off x="360" y="2557440"/>
            <a:ext cx="2449440" cy="25858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4;p3"/>
          <p:cNvPicPr/>
          <p:nvPr/>
        </p:nvPicPr>
        <p:blipFill>
          <a:blip r:embed="rId3"/>
          <a:srcRect l="373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20;p4"/>
          <p:cNvPicPr/>
          <p:nvPr/>
        </p:nvPicPr>
        <p:blipFill>
          <a:blip r:embed="rId3"/>
          <a:srcRect t="-7978" b="7978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24;p5"/>
          <p:cNvGrpSpPr/>
          <p:nvPr/>
        </p:nvGrpSpPr>
        <p:grpSpPr>
          <a:xfrm>
            <a:off x="0" y="0"/>
            <a:ext cx="9143640" cy="5143680"/>
            <a:chOff x="0" y="0"/>
            <a:chExt cx="9143640" cy="5143680"/>
          </a:xfrm>
        </p:grpSpPr>
        <p:pic>
          <p:nvPicPr>
            <p:cNvPr id="57" name="Google Shape;25;p5"/>
            <p:cNvPicPr/>
            <p:nvPr/>
          </p:nvPicPr>
          <p:blipFill>
            <a:blip r:embed="rId3"/>
            <a:srcRect l="734" t="14280" r="5031" b="-9100"/>
            <a:stretch/>
          </p:blipFill>
          <p:spPr>
            <a:xfrm rot="10800000" flipH="1">
              <a:off x="0" y="0"/>
              <a:ext cx="90871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26;p5"/>
            <p:cNvPicPr/>
            <p:nvPr/>
          </p:nvPicPr>
          <p:blipFill>
            <a:blip r:embed="rId4"/>
            <a:srcRect l="72344" t="21048" r="853" b="26716"/>
            <a:stretch/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34;p6"/>
          <p:cNvPicPr/>
          <p:nvPr/>
        </p:nvPicPr>
        <p:blipFill>
          <a:blip r:embed="rId3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accent1"/>
                </a:solidFill>
                <a:latin typeface="Goldman"/>
                <a:ea typeface="Goldman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4;p13"/>
          <p:cNvPicPr/>
          <p:nvPr/>
        </p:nvPicPr>
        <p:blipFill>
          <a:blip r:embed="rId3"/>
          <a:stretch/>
        </p:blipFill>
        <p:spPr>
          <a:xfrm>
            <a:off x="0" y="36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7;p14"/>
          <p:cNvPicPr/>
          <p:nvPr/>
        </p:nvPicPr>
        <p:blipFill>
          <a:blip r:embed="rId3"/>
          <a:srcRect l="616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1;p15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222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1" name="Google Shape;77;p16"/>
          <p:cNvPicPr/>
          <p:nvPr/>
        </p:nvPicPr>
        <p:blipFill>
          <a:blip r:embed="rId3"/>
          <a:srcRect l="-13357" t="4877" r="13357" b="52464"/>
          <a:stretch/>
        </p:blipFill>
        <p:spPr>
          <a:xfrm rot="10800000">
            <a:off x="360" y="3031920"/>
            <a:ext cx="9143640" cy="2111400"/>
          </a:xfrm>
          <a:prstGeom prst="rect">
            <a:avLst/>
          </a:prstGeom>
          <a:ln w="0">
            <a:noFill/>
          </a:ln>
        </p:spPr>
      </p:pic>
      <p:pic>
        <p:nvPicPr>
          <p:cNvPr id="22" name="Google Shape;78;p16"/>
          <p:cNvPicPr/>
          <p:nvPr/>
        </p:nvPicPr>
        <p:blipFill>
          <a:blip r:embed="rId4"/>
          <a:srcRect l="72344" t="25162" r="853" b="22599"/>
          <a:stretch/>
        </p:blipFill>
        <p:spPr>
          <a:xfrm>
            <a:off x="6694200" y="0"/>
            <a:ext cx="2449440" cy="2585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81;p17"/>
          <p:cNvPicPr/>
          <p:nvPr/>
        </p:nvPicPr>
        <p:blipFill>
          <a:blip r:embed="rId3"/>
          <a:srcRect l="-24476" t="2369" r="24476" b="-2369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3;p18"/>
          <p:cNvPicPr/>
          <p:nvPr/>
        </p:nvPicPr>
        <p:blipFill>
          <a:blip r:embed="rId3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36;p28"/>
          <p:cNvPicPr/>
          <p:nvPr/>
        </p:nvPicPr>
        <p:blipFill>
          <a:blip r:embed="rId2"/>
          <a:srcRect l="2427" t="14809" r="2427" b="3823"/>
          <a:stretch/>
        </p:blipFill>
        <p:spPr>
          <a:xfrm>
            <a:off x="5585760" y="691200"/>
            <a:ext cx="3469320" cy="445212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>
                <a:solidFill>
                  <a:schemeClr val="dk1"/>
                </a:solidFill>
                <a:latin typeface="Goldman"/>
                <a:ea typeface="Goldman"/>
              </a:rPr>
              <a:t>Agentes de Interface</a:t>
            </a:r>
            <a:endParaRPr lang="fr-FR" sz="4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14440" y="4095720"/>
            <a:ext cx="2409480" cy="56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4433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Explorando a Computação Ubíqua e sua Relevância na Interação Humano-Máquina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b="0" strike="noStrike" spc="-1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600" b="0" strike="noStrike" spc="-1">
                <a:solidFill>
                  <a:schemeClr val="dk1"/>
                </a:solidFill>
                <a:latin typeface="Goldman"/>
                <a:ea typeface="Goldman"/>
              </a:rPr>
              <a:t>Aplicações</a:t>
            </a:r>
            <a:endParaRPr lang="fr-FR" sz="4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03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Uso em dispositivos móveis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Os agentes de interface são amplamente utilizados em dispositivos móveis para facilitar interações, como notificações personalizadas, assistentes que realizam tarefas e sugestões baseadas em localização. </a:t>
            </a: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endParaRPr lang="en" sz="1800" spc="-1" dirty="0">
              <a:solidFill>
                <a:schemeClr val="dk1"/>
              </a:solidFill>
              <a:latin typeface="Albert Sans"/>
              <a:ea typeface="Albert Sans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Eles proporcionam uma experiência mais intuitiva e interativa, aumentando a eficiência na utilização desses dispositivos.</a:t>
            </a: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Integração em smart homes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computação ubíqua permite que os agentes de interface integrem diversos dispositivos em casas inteligentes, controlando iluminação, segurança, temperatura e eletrodomésticos.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800" spc="-1" dirty="0">
              <a:solidFill>
                <a:schemeClr val="dk1"/>
              </a:solidFill>
              <a:latin typeface="Albert Sans"/>
              <a:ea typeface="Albert Sans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Essa integração proporciona ao usuário controle centralizado e automatizado, além de uma experiência de vida mais conveniente e confortável.</a:t>
            </a: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Goldman"/>
                <a:ea typeface="Goldman"/>
              </a:rPr>
              <a:t>Assistentes virtuais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Assistentes virtuais, como Alexa e Google Assistant, são exemplos de agentes de interface que utilizam computação ubíqua para interagir com usuários. Eles executam comandos, respondem a perguntas e aprendem com os hábitos dos usuários, tornando-se cada vez mais eficazes e personalizados ao longo do tempo.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b="0" strike="noStrike" spc="-1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600" b="0" strike="noStrike" spc="-1">
                <a:solidFill>
                  <a:schemeClr val="dk1"/>
                </a:solidFill>
                <a:latin typeface="Goldman"/>
                <a:ea typeface="Goldman"/>
              </a:rPr>
              <a:t>Desafios</a:t>
            </a:r>
            <a:endParaRPr lang="fr-FR" sz="4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04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Privacidade e segurança de dados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Com o aumento da coleta de dados em ambientes ubíquos, questões de privacidade e segurança se tornam preocupações centrais.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É necessário implementar medidas robustas para proteger informações sensíveis e garantir a confiança do usuário na utilização dessas tecnologias.</a:t>
            </a:r>
            <a:endParaRPr lang="en-US" sz="20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8757" lnSpcReduction="1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Interoperabilidade entre dispositivos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interoperabilidade é um desafio crucial, uma vez que diferentes dispositivos e marcas muitas vezes utilizam padrões, protocolos e tecnologias distintos.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criação de normas comuns é essencial para garantir uma comunicação eficaz entre diferentes sistemas.</a:t>
            </a:r>
            <a:endParaRPr lang="en-US" sz="20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Goldman"/>
                <a:ea typeface="Goldman"/>
              </a:rPr>
              <a:t>Adoção pelo usuário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aceitação e adoção de agentes de interface e computação ubíqua pelos usuários dependem de fatores como facilidade de uso, confiabilidade e percepção de valor. Promoções eficazes e educação sobre os benefícios dessas tecnologias podem ajudar a aumentar a adoção.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Considerações Finais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2886120" y="1546578"/>
            <a:ext cx="5886000" cy="308230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Os agentes de interface e a computação ubíqua representam uma evolução significativa na interação humano-máquina.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Com a capacidade de personalizar experiências, integrar dispositivos e otimizar tarefas, essas tecnologias têm o potencial de transformar a maneira como interagimos com o mundo. No entanto, é vital enfrentar os desafios relacionados à privacidade e interoperabilidade para garantir um futuro seguro e eficiente.</a:t>
            </a: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b="0" strike="noStrike" spc="-1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600" b="0" strike="noStrike" spc="-1">
                <a:solidFill>
                  <a:schemeClr val="dk1"/>
                </a:solidFill>
                <a:latin typeface="Goldman"/>
                <a:ea typeface="Goldman"/>
              </a:rPr>
              <a:t>Definição</a:t>
            </a:r>
            <a:endParaRPr lang="fr-FR" sz="4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Conceito de agentes de interface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907822" y="1905119"/>
            <a:ext cx="6864298" cy="204599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Agentes de interface são sistemas autônomos capazes de interagir com os usuários de forma inteligente, facilitando a interação com dispositivos e serviços. Eles atuam como intermediários, compreendendo as intenções do usuário e respondendo de maneira adequada.</a:t>
            </a:r>
            <a:endParaRPr lang="en-US" sz="20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Goldman"/>
                <a:ea typeface="Goldman"/>
              </a:rPr>
              <a:t>Computação ubíqua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Computação ubíqua refere-se à integração de tecnologia em nosso cotidiano, onde dispositivos e sensores estão presentes em todos os lugares, tornando as interações mais naturais. Essa abordagem busca tornar a tecnologia invisível, permitindo que o usuário interaja com ela de forma intuitiva.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5007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Importância na interação humano-máquina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interação humano-máquina é fundamental para a experiência do usuário. Agentes de interface em ambientes de computação ubíqua melhoram essa interação, tornando-a mais eficiente e personalizada, o que é essencial em um mundo onde a tecnologia permeia quase todos os aspectos da vida.</a:t>
            </a: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b="0" strike="noStrike" spc="-1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600" b="0" strike="noStrike" spc="-1">
                <a:solidFill>
                  <a:schemeClr val="dk1"/>
                </a:solidFill>
                <a:latin typeface="Goldman"/>
                <a:ea typeface="Goldman"/>
              </a:rPr>
              <a:t>Funcionamento</a:t>
            </a:r>
            <a:endParaRPr lang="fr-FR" sz="4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02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Arquitetura dos agentes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 arquitetura dos agentes inclui componentes como perceptores, que capturam informações do ambiente, e atuadores, que realizam ações em resposta. Esses componentes trabalham em conjunto para permitir que o agente atue de forma inteligente e responsiva.</a:t>
            </a:r>
            <a:endParaRPr lang="en-US" sz="20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5007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Goldman"/>
                <a:ea typeface="Goldman"/>
              </a:rPr>
              <a:t>Processamento de dados em ambientes ubíquos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O processamento de dados em ambientes ubíquos envolve a coleta e análise contínua de informações de múltiplas fontes. Isso permite que os agentes realizem adaptações dinâmicas, melhorando a experiência do usuário ao personalizar serviços conforme as necessidades e comportamentos detectados.</a:t>
            </a: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Goldman"/>
                <a:ea typeface="Goldman"/>
              </a:rPr>
              <a:t>Tecnologias utilizadas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Albert Sans"/>
                <a:ea typeface="Albert Sans"/>
              </a:rPr>
              <a:t>As tecnologias utilizadas em agentes de interface e computação ubíqua incluem inteligência artificial, machine learning, Internet das Coisas (IoT), reconhecimento de voz e processamento natural de linguagem. Essas tecnologias trabalham em conjunto para criar experiências interativas e personalizadas para os usuários, permitindo que os agentes aprendam com as preferências e comportamentos individuais.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674</Words>
  <Application>Microsoft Office PowerPoint</Application>
  <PresentationFormat>Apresentação na tela (16:9)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24</vt:i4>
      </vt:variant>
      <vt:variant>
        <vt:lpstr>Títulos de slides</vt:lpstr>
      </vt:variant>
      <vt:variant>
        <vt:i4>18</vt:i4>
      </vt:variant>
    </vt:vector>
  </HeadingPairs>
  <TitlesOfParts>
    <vt:vector size="48" baseType="lpstr">
      <vt:lpstr>Albert Sans</vt:lpstr>
      <vt:lpstr>Arial</vt:lpstr>
      <vt:lpstr>Goldman</vt:lpstr>
      <vt:lpstr>OpenSymbol</vt:lpstr>
      <vt:lpstr>Symbol</vt:lpstr>
      <vt:lpstr>Wingdings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Technology Innovations by Slidesgo</vt:lpstr>
      <vt:lpstr>Slidesgo Final Pages</vt:lpstr>
      <vt:lpstr>Slidesgo Final Pages</vt:lpstr>
      <vt:lpstr>Slidesgo Final Pages</vt:lpstr>
      <vt:lpstr>Agentes de Interface</vt:lpstr>
      <vt:lpstr>Definição</vt:lpstr>
      <vt:lpstr>Conceito de agentes de interface</vt:lpstr>
      <vt:lpstr>Computação ubíqua</vt:lpstr>
      <vt:lpstr>Importância na interação humano-máquina</vt:lpstr>
      <vt:lpstr>Funcionamento</vt:lpstr>
      <vt:lpstr>Arquitetura dos agentes</vt:lpstr>
      <vt:lpstr>Processamento de dados em ambientes ubíquos</vt:lpstr>
      <vt:lpstr>Tecnologias utilizadas</vt:lpstr>
      <vt:lpstr>Aplicações</vt:lpstr>
      <vt:lpstr>Uso em dispositivos móveis</vt:lpstr>
      <vt:lpstr>Integração em smart homes</vt:lpstr>
      <vt:lpstr>Assistentes virtuais</vt:lpstr>
      <vt:lpstr>Desafios</vt:lpstr>
      <vt:lpstr>Privacidade e segurança de dados</vt:lpstr>
      <vt:lpstr>Interoperabilidade entre dispositivos</vt:lpstr>
      <vt:lpstr>Adoção pelo usuário</vt:lpstr>
      <vt:lpstr>Considerações Finais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Carlos Danilo</cp:lastModifiedBy>
  <cp:revision>1</cp:revision>
  <dcterms:modified xsi:type="dcterms:W3CDTF">2025-05-26T21:01:50Z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2025-05-26T19:37:14Z</dcterms:created>
  <dc:creator>Unknown Creator</dc:creator>
  <dc:description/>
  <dc:language>en-US</dc:language>
  <cp:lastModifiedBy>Unknown Creator</cp:lastModifiedBy>
  <dcterms:modified xsi:type="dcterms:W3CDTF">2025-05-26T19:37:14Z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